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3" r:id="rId2"/>
  </p:sldMasterIdLst>
  <p:notesMasterIdLst>
    <p:notesMasterId r:id="rId20"/>
  </p:notesMasterIdLst>
  <p:sldIdLst>
    <p:sldId id="385" r:id="rId3"/>
    <p:sldId id="411" r:id="rId4"/>
    <p:sldId id="410" r:id="rId5"/>
    <p:sldId id="418" r:id="rId6"/>
    <p:sldId id="419" r:id="rId7"/>
    <p:sldId id="432" r:id="rId8"/>
    <p:sldId id="351" r:id="rId9"/>
    <p:sldId id="422" r:id="rId10"/>
    <p:sldId id="440" r:id="rId11"/>
    <p:sldId id="425" r:id="rId12"/>
    <p:sldId id="384" r:id="rId13"/>
    <p:sldId id="434" r:id="rId14"/>
    <p:sldId id="430" r:id="rId15"/>
    <p:sldId id="403" r:id="rId16"/>
    <p:sldId id="435" r:id="rId17"/>
    <p:sldId id="405" r:id="rId18"/>
    <p:sldId id="407" r:id="rId19"/>
  </p:sldIdLst>
  <p:sldSz cx="9144000" cy="6858000" type="screen4x3"/>
  <p:notesSz cx="6858000" cy="9144000"/>
  <p:embeddedFontLs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.VnCooper" pitchFamily="34" charset="0"/>
      <p:regular r:id="rId25"/>
    </p:embeddedFont>
    <p:embeddedFont>
      <p:font typeface="VNI-Avo" pitchFamily="2" charset="0"/>
      <p:regular r:id="rId26"/>
      <p:bold r:id="rId27"/>
      <p:italic r:id="rId28"/>
      <p:boldItalic r:id="rId29"/>
    </p:embeddedFont>
    <p:embeddedFont>
      <p:font typeface="Arial Rounded MT Bold" pitchFamily="34" charset="0"/>
      <p:regular r:id="rId30"/>
    </p:embeddedFont>
    <p:embeddedFont>
      <p:font typeface="HP001" charset="-93"/>
      <p:regular r:id="rId31"/>
      <p:bold r:id="rId32"/>
    </p:embeddedFont>
    <p:embeddedFont>
      <p:font typeface="HP001 5H" pitchFamily="34" charset="0"/>
      <p:bold r:id="rId33"/>
    </p:embeddedFont>
    <p:embeddedFont>
      <p:font typeface=".VnAvant" pitchFamily="34" charset="0"/>
      <p:regular r:id="rId34"/>
      <p:bold r:id="rId35"/>
      <p:italic r:id="rId36"/>
      <p:boldItalic r:id="rId37"/>
    </p:embeddedFont>
    <p:embeddedFont>
      <p:font typeface="HP001 4 hàng" pitchFamily="34" charset="-93"/>
      <p:regular r:id="rId38"/>
      <p:bold r:id="rId39"/>
    </p:embeddedFont>
    <p:embeddedFont>
      <p:font typeface="Comic Sans MS" pitchFamily="66" charset="0"/>
      <p:regular r:id="rId40"/>
      <p:bold r:id="rId41"/>
      <p:italic r:id="rId42"/>
      <p:boldItalic r:id="rId43"/>
    </p:embeddedFont>
  </p:embeddedFontLst>
  <p:custDataLst>
    <p:tags r:id="rId4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66CCFF"/>
    <a:srgbClr val="CCECFF"/>
    <a:srgbClr val="0066FF"/>
    <a:srgbClr val="CC3399"/>
    <a:srgbClr val="008000"/>
    <a:srgbClr val="FFCCFF"/>
    <a:srgbClr val="993366"/>
    <a:srgbClr val="CC00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>
      <p:cViewPr>
        <p:scale>
          <a:sx n="60" d="100"/>
          <a:sy n="60" d="100"/>
        </p:scale>
        <p:origin x="-134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font" Target="fonts/font22.fntdata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font" Target="fonts/font2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1.fntdata"/><Relationship Id="rId44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font" Target="fonts/font23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6E993-296B-4FB0-A271-FA0352DE524F}" type="datetimeFigureOut">
              <a:rPr lang="vi-VN" smtClean="0"/>
              <a:t>25/08/2020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448D-067C-4AA7-8944-0B61205DCB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009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D902-E3FD-41D4-B99A-597D73F1A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5946"/>
      </p:ext>
    </p:extLst>
  </p:cSld>
  <p:clrMapOvr>
    <a:masterClrMapping/>
  </p:clrMapOvr>
  <p:transition advTm="6645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8B6-A4AC-42E0-BA92-63F5808EFA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0469"/>
      </p:ext>
    </p:extLst>
  </p:cSld>
  <p:clrMapOvr>
    <a:masterClrMapping/>
  </p:clrMapOvr>
  <p:transition advTm="6645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E828-E5B7-4D4D-9B80-7E0F84246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84606"/>
      </p:ext>
    </p:extLst>
  </p:cSld>
  <p:clrMapOvr>
    <a:masterClrMapping/>
  </p:clrMapOvr>
  <p:transition advTm="6645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9393-D349-44D7-AD3D-BABF296EAA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7750"/>
      </p:ext>
    </p:extLst>
  </p:cSld>
  <p:clrMapOvr>
    <a:masterClrMapping/>
  </p:clrMapOvr>
  <p:transition advTm="6645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5BE1-1900-417B-AE8E-E6037FDDF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56969"/>
      </p:ext>
    </p:extLst>
  </p:cSld>
  <p:clrMapOvr>
    <a:masterClrMapping/>
  </p:clrMapOvr>
  <p:transition advTm="6645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C497-F838-49E0-8278-72BCFF454F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79329"/>
      </p:ext>
    </p:extLst>
  </p:cSld>
  <p:clrMapOvr>
    <a:masterClrMapping/>
  </p:clrMapOvr>
  <p:transition advTm="6645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F88C-A493-4071-8513-6FE15AE74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1490"/>
      </p:ext>
    </p:extLst>
  </p:cSld>
  <p:clrMapOvr>
    <a:masterClrMapping/>
  </p:clrMapOvr>
  <p:transition advTm="6645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84FC0-1499-44A9-97CF-09119C7CF3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94005"/>
      </p:ext>
    </p:extLst>
  </p:cSld>
  <p:clrMapOvr>
    <a:masterClrMapping/>
  </p:clrMapOvr>
  <p:transition advTm="664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4ED5-F850-4853-B39F-47DCA0B681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4311"/>
      </p:ext>
    </p:extLst>
  </p:cSld>
  <p:clrMapOvr>
    <a:masterClrMapping/>
  </p:clrMapOvr>
  <p:transition advTm="6645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9B0F0-6FB0-4512-B550-AF40F1A0D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53108"/>
      </p:ext>
    </p:extLst>
  </p:cSld>
  <p:clrMapOvr>
    <a:masterClrMapping/>
  </p:clrMapOvr>
  <p:transition advTm="6645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3C44-666D-497D-9BA3-E1180D68CD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28425"/>
      </p:ext>
    </p:extLst>
  </p:cSld>
  <p:clrMapOvr>
    <a:masterClrMapping/>
  </p:clrMapOvr>
  <p:transition advTm="6645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D2BAF4-63E0-45E4-909C-0AF5B3B4DC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51827"/>
      </p:ext>
    </p:extLst>
  </p:cSld>
  <p:clrMapOvr>
    <a:masterClrMapping/>
  </p:clrMapOvr>
  <p:transition advTm="6645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6645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2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advTm="6645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TextBox 10"/>
          <p:cNvSpPr txBox="1">
            <a:spLocks noChangeArrowheads="1"/>
          </p:cNvSpPr>
          <p:nvPr/>
        </p:nvSpPr>
        <p:spPr bwMode="auto">
          <a:xfrm>
            <a:off x="2635045" y="3622247"/>
            <a:ext cx="434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smtClean="0">
                <a:solidFill>
                  <a:srgbClr val="FF0000"/>
                </a:solidFill>
                <a:latin typeface="Comic Sans MS" pitchFamily="66" charset="0"/>
              </a:rPr>
              <a:t>    </a:t>
            </a:r>
          </a:p>
        </p:txBody>
      </p:sp>
      <p:sp>
        <p:nvSpPr>
          <p:cNvPr id="4" name="AutoShape 9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AutoShape 15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" name="TextBox 1"/>
          <p:cNvSpPr txBox="1"/>
          <p:nvPr/>
        </p:nvSpPr>
        <p:spPr>
          <a:xfrm>
            <a:off x="2667000" y="2322255"/>
            <a:ext cx="561724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2060"/>
                </a:solidFill>
                <a:latin typeface=".VnAvant" pitchFamily="34" charset="0"/>
              </a:rPr>
              <a:t>TIẾNG VIỆT</a:t>
            </a:r>
          </a:p>
          <a:p>
            <a:pPr algn="ctr"/>
            <a:r>
              <a:rPr lang="en-US" sz="8000" b="1" dirty="0">
                <a:solidFill>
                  <a:srgbClr val="002060"/>
                </a:solidFill>
                <a:latin typeface=".VnAvant" pitchFamily="34" charset="0"/>
              </a:rPr>
              <a:t>1</a:t>
            </a:r>
            <a:endParaRPr lang="en-US" sz="8000" b="1" dirty="0" smtClean="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77316" y="76200"/>
            <a:ext cx="659988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Kết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nối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tri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thức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với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cuộc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sống</a:t>
            </a:r>
            <a:endParaRPr lang="en-US" sz="3500" b="1" dirty="0" smtClean="0">
              <a:solidFill>
                <a:srgbClr val="00206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017616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4561" y="142359"/>
            <a:ext cx="2794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chemeClr val="bg1"/>
                </a:solidFill>
                <a:latin typeface=".VnAvant" pitchFamily="34" charset="0"/>
              </a:rPr>
              <a:t>ViÕt b¶ng </a:t>
            </a:r>
            <a:endParaRPr lang="en-US" sz="36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28600" y="122904"/>
            <a:ext cx="3570196" cy="838200"/>
            <a:chOff x="228600" y="228600"/>
            <a:chExt cx="3570196" cy="838200"/>
          </a:xfrm>
        </p:grpSpPr>
        <p:sp>
          <p:nvSpPr>
            <p:cNvPr id="6" name="Rounded Rectangle 5"/>
            <p:cNvSpPr/>
            <p:nvPr/>
          </p:nvSpPr>
          <p:spPr>
            <a:xfrm>
              <a:off x="961103" y="275304"/>
              <a:ext cx="2837693" cy="7620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bảng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4" y="1842645"/>
            <a:ext cx="9094076" cy="2895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64424" y="2325755"/>
            <a:ext cx="116891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Ŕ</a:t>
            </a:r>
            <a:r>
              <a:rPr lang="el-GR" sz="5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Ω</a:t>
            </a:r>
            <a:endParaRPr lang="vi-VN" sz="5000" b="1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56779" y="2325755"/>
            <a:ext cx="145424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Ŕ</a:t>
            </a:r>
            <a:r>
              <a:rPr lang="el-GR" sz="5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Ω</a:t>
            </a:r>
            <a:r>
              <a:rPr lang="vi-VN" sz="5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g</a:t>
            </a:r>
            <a:endParaRPr lang="vi-VN" sz="5000" b="1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3881" y="3253026"/>
            <a:ext cx="276710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5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</a:rPr>
              <a:t>δ</a:t>
            </a:r>
            <a:r>
              <a:rPr lang="vi-VN" sz="5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</a:rPr>
              <a:t>u v</a:t>
            </a:r>
            <a:r>
              <a:rPr lang="el-GR" sz="49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</a:rPr>
              <a:t>ΰ</a:t>
            </a:r>
            <a:r>
              <a:rPr lang="vi-VN" sz="5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</a:rPr>
              <a:t>Ŋ</a:t>
            </a:r>
            <a:endParaRPr lang="vi-VN" sz="5000" b="1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03008" y="3253026"/>
            <a:ext cx="283923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c</a:t>
            </a:r>
            <a:r>
              <a:rPr lang="el-GR" sz="5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Ϊ</a:t>
            </a:r>
            <a:r>
              <a:rPr lang="vi-VN" sz="5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 đư</a:t>
            </a:r>
            <a:r>
              <a:rPr lang="vi-VN" sz="5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</a:rPr>
              <a:t>Ŋ</a:t>
            </a:r>
            <a:r>
              <a:rPr lang="vi-VN" sz="5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" charset="-93"/>
                <a:ea typeface="HP001" charset="-93"/>
              </a:rPr>
              <a:t>g</a:t>
            </a:r>
            <a:endParaRPr lang="vi-VN" sz="5000" b="1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593070590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112" y="1"/>
            <a:ext cx="64194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12" name="Rounded Rectangle 11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3463558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5934"/>
            <a:ext cx="9143999" cy="1514168"/>
          </a:xfrm>
          <a:solidFill>
            <a:srgbClr val="0066FF"/>
          </a:solidFill>
        </p:spPr>
        <p:txBody>
          <a:bodyPr>
            <a:normAutofit/>
          </a:bodyPr>
          <a:lstStyle/>
          <a:p>
            <a:r>
              <a:rPr lang="en-US" sz="5000" b="1" dirty="0" smtClean="0">
                <a:solidFill>
                  <a:schemeClr val="bg1"/>
                </a:solidFill>
                <a:latin typeface="VNI-Avo" pitchFamily="2" charset="0"/>
              </a:rPr>
              <a:t>		</a:t>
            </a:r>
            <a:r>
              <a:rPr lang="en-US" sz="5000" b="1" dirty="0" err="1" smtClean="0">
                <a:solidFill>
                  <a:schemeClr val="bg1"/>
                </a:solidFill>
                <a:latin typeface="VNI-Avo" pitchFamily="2" charset="0"/>
              </a:rPr>
              <a:t>öôn</a:t>
            </a:r>
            <a:r>
              <a:rPr lang="en-US" sz="5000" b="1" dirty="0" smtClean="0">
                <a:solidFill>
                  <a:schemeClr val="bg1"/>
                </a:solidFill>
                <a:latin typeface="VNI-Avo" pitchFamily="2" charset="0"/>
              </a:rPr>
              <a:t>		</a:t>
            </a:r>
            <a:r>
              <a:rPr lang="en-US" sz="5000" b="1" dirty="0" err="1" smtClean="0">
                <a:solidFill>
                  <a:schemeClr val="bg1"/>
                </a:solidFill>
                <a:latin typeface="VNI-Avo" pitchFamily="2" charset="0"/>
              </a:rPr>
              <a:t>öông</a:t>
            </a:r>
            <a:endParaRPr lang="vi-VN" sz="50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smtClean="0">
                <a:solidFill>
                  <a:srgbClr val="FF0000"/>
                </a:solidFill>
                <a:latin typeface="HP-087" pitchFamily="34" charset="0"/>
              </a:rPr>
              <a:t>TIẾT 2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9621" y="774288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rgbClr val="0070C0"/>
                </a:solidFill>
                <a:latin typeface=".VnCooper" pitchFamily="34" charset="0"/>
              </a:rPr>
              <a:t>73</a:t>
            </a:r>
            <a:endParaRPr lang="vi-VN" sz="5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05292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4561" y="142359"/>
            <a:ext cx="2794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chemeClr val="bg1"/>
                </a:solidFill>
                <a:latin typeface=".VnAvant" pitchFamily="34" charset="0"/>
              </a:rPr>
              <a:t>ViÕt b¶ng </a:t>
            </a:r>
            <a:endParaRPr lang="en-US" sz="36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28600" y="122904"/>
            <a:ext cx="2707934" cy="838200"/>
            <a:chOff x="228600" y="228600"/>
            <a:chExt cx="2707934" cy="838200"/>
          </a:xfrm>
        </p:grpSpPr>
        <p:sp>
          <p:nvSpPr>
            <p:cNvPr id="6" name="Rounded Rectangle 5"/>
            <p:cNvSpPr/>
            <p:nvPr/>
          </p:nvSpPr>
          <p:spPr>
            <a:xfrm>
              <a:off x="961103" y="275304"/>
              <a:ext cx="1975431" cy="7620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4" y="1842645"/>
            <a:ext cx="9094076" cy="2895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64424" y="2325755"/>
            <a:ext cx="116891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Ŕ</a:t>
            </a:r>
            <a:r>
              <a:rPr lang="el-GR" sz="5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Ω</a:t>
            </a:r>
            <a:endParaRPr lang="vi-VN" sz="5000" b="1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56779" y="2325755"/>
            <a:ext cx="145424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Ŕ</a:t>
            </a:r>
            <a:r>
              <a:rPr lang="el-GR" sz="5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Ω</a:t>
            </a:r>
            <a:r>
              <a:rPr lang="vi-VN" sz="5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g</a:t>
            </a:r>
            <a:endParaRPr lang="vi-VN" sz="5000" b="1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3881" y="3253026"/>
            <a:ext cx="276710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5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</a:rPr>
              <a:t>δ</a:t>
            </a:r>
            <a:r>
              <a:rPr lang="vi-VN" sz="5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</a:rPr>
              <a:t>u v</a:t>
            </a:r>
            <a:r>
              <a:rPr lang="el-GR" sz="49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</a:rPr>
              <a:t>ΰ</a:t>
            </a:r>
            <a:r>
              <a:rPr lang="vi-VN" sz="5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</a:rPr>
              <a:t>Ŋ</a:t>
            </a:r>
            <a:endParaRPr lang="vi-VN" sz="5000" b="1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03008" y="3253026"/>
            <a:ext cx="283923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c</a:t>
            </a:r>
            <a:r>
              <a:rPr lang="el-GR" sz="5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Ϊ</a:t>
            </a:r>
            <a:r>
              <a:rPr lang="vi-VN" sz="5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 đư</a:t>
            </a:r>
            <a:r>
              <a:rPr lang="vi-VN" sz="5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</a:rPr>
              <a:t>Ŋ</a:t>
            </a:r>
            <a:r>
              <a:rPr lang="vi-VN" sz="5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" charset="-93"/>
                <a:ea typeface="HP001" charset="-93"/>
              </a:rPr>
              <a:t>g</a:t>
            </a:r>
            <a:endParaRPr lang="vi-VN" sz="5000" b="1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481207225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-1"/>
            <a:ext cx="633035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375785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26208" y="2133600"/>
            <a:ext cx="6938310" cy="12322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thư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gi·n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nhÐ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! </a:t>
            </a:r>
            <a:endParaRPr lang="en-US" sz="5400" b="1" cap="none" spc="0" dirty="0">
              <a:ln w="11430"/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407517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6"/>
            <a:ext cx="9061016" cy="426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28600" y="762000"/>
            <a:ext cx="2514600" cy="838200"/>
            <a:chOff x="228600" y="228600"/>
            <a:chExt cx="2514600" cy="838200"/>
          </a:xfrm>
        </p:grpSpPr>
        <p:sp>
          <p:nvSpPr>
            <p:cNvPr id="9" name="Rounded Rectangle 8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4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41995" y="4343400"/>
            <a:ext cx="877340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   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Buoåi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saùng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tieáng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gaø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goïi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maët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trôøi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thöùc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daäy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Baàu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trôøi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phía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ñoâng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öûng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hoàng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Naéng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xua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tan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maøn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söông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Caây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laù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böøng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tænh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sau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moät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giaác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nguû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daøi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vöôn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mình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ñoùn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nhöõng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tia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naéng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ñaàu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tieân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cuûa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ngaøy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môùi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Laøng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queâ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roän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raøng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nhöõng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aâm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thanh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cuûa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cuoäc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soáng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Em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tôùi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lôùp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Meï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ñi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laøm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</a:t>
            </a:r>
            <a:endParaRPr lang="vi-VN" sz="2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068700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28600" y="228600"/>
            <a:ext cx="2209800" cy="838200"/>
            <a:chOff x="228600" y="228600"/>
            <a:chExt cx="2209800" cy="838200"/>
          </a:xfrm>
        </p:grpSpPr>
        <p:sp>
          <p:nvSpPr>
            <p:cNvPr id="15" name="Rounded Rectangle 14"/>
            <p:cNvSpPr/>
            <p:nvPr/>
          </p:nvSpPr>
          <p:spPr>
            <a:xfrm>
              <a:off x="761999" y="228600"/>
              <a:ext cx="1676401" cy="8382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200" b="1" dirty="0" err="1" smtClean="0">
                  <a:solidFill>
                    <a:schemeClr val="bg1"/>
                  </a:solidFill>
                </a:rPr>
                <a:t>Nói</a:t>
              </a:r>
              <a:endParaRPr lang="vi-VN" sz="42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5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00416" y="838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Buoåi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saùng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cuûa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em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8028678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699851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39" y="0"/>
            <a:ext cx="9317818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grpSp>
        <p:nvGrpSpPr>
          <p:cNvPr id="20" name="Group 19"/>
          <p:cNvGrpSpPr/>
          <p:nvPr/>
        </p:nvGrpSpPr>
        <p:grpSpPr>
          <a:xfrm>
            <a:off x="254726" y="762000"/>
            <a:ext cx="3048000" cy="838200"/>
            <a:chOff x="228600" y="228600"/>
            <a:chExt cx="3048000" cy="838200"/>
          </a:xfrm>
        </p:grpSpPr>
        <p:sp>
          <p:nvSpPr>
            <p:cNvPr id="12" name="Rounded Rectangle 11"/>
            <p:cNvSpPr/>
            <p:nvPr/>
          </p:nvSpPr>
          <p:spPr>
            <a:xfrm>
              <a:off x="838200" y="228600"/>
              <a:ext cx="2438400" cy="8382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Nhận</a:t>
              </a:r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biết</a:t>
              </a:r>
              <a:endParaRPr lang="vi-VN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1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0" y="5388114"/>
            <a:ext cx="929307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 smtClean="0">
                <a:solidFill>
                  <a:srgbClr val="002060"/>
                </a:solidFill>
                <a:latin typeface="VNI-Avo" pitchFamily="2" charset="0"/>
              </a:rPr>
              <a:t>Ñöôøng</a:t>
            </a:r>
            <a:r>
              <a:rPr lang="en-US" sz="3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VNI-Avo" pitchFamily="2" charset="0"/>
              </a:rPr>
              <a:t>tôùi</a:t>
            </a:r>
            <a:r>
              <a:rPr lang="en-US" sz="3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VNI-Avo" pitchFamily="2" charset="0"/>
              </a:rPr>
              <a:t>tröôøng</a:t>
            </a:r>
            <a:r>
              <a:rPr lang="en-US" sz="3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VNI-Avo" pitchFamily="2" charset="0"/>
              </a:rPr>
              <a:t>löôïn</a:t>
            </a:r>
            <a:r>
              <a:rPr lang="en-US" sz="3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VNI-Avo" pitchFamily="2" charset="0"/>
              </a:rPr>
              <a:t>theo</a:t>
            </a:r>
            <a:r>
              <a:rPr lang="en-US" sz="3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VNI-Avo" pitchFamily="2" charset="0"/>
              </a:rPr>
              <a:t>söôøn</a:t>
            </a:r>
            <a:r>
              <a:rPr lang="en-US" sz="3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VNI-Avo" pitchFamily="2" charset="0"/>
              </a:rPr>
              <a:t>nuùi</a:t>
            </a:r>
            <a:r>
              <a:rPr lang="en-US" sz="3500" b="1" dirty="0" smtClean="0">
                <a:solidFill>
                  <a:srgbClr val="002060"/>
                </a:solidFill>
                <a:latin typeface="VNI-Avo" pitchFamily="2" charset="0"/>
              </a:rPr>
              <a:t>.</a:t>
            </a:r>
            <a:endParaRPr lang="vi-VN" sz="35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94027" y="5378902"/>
            <a:ext cx="1016625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err="1" smtClean="0">
                <a:solidFill>
                  <a:srgbClr val="FC0462"/>
                </a:solidFill>
                <a:latin typeface="VNI-Avo" pitchFamily="2" charset="0"/>
              </a:rPr>
              <a:t>öôn</a:t>
            </a:r>
            <a:endParaRPr lang="vi-VN" sz="3500" dirty="0">
              <a:solidFill>
                <a:srgbClr val="FC046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7104" y="5387692"/>
            <a:ext cx="131799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err="1" smtClean="0">
                <a:solidFill>
                  <a:srgbClr val="FC0462"/>
                </a:solidFill>
                <a:latin typeface="VNI-Avo" pitchFamily="2" charset="0"/>
              </a:rPr>
              <a:t>öông</a:t>
            </a:r>
            <a:endParaRPr lang="vi-VN" sz="3500" dirty="0">
              <a:solidFill>
                <a:srgbClr val="FC046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28906" y="5385363"/>
            <a:ext cx="131799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err="1" smtClean="0">
                <a:solidFill>
                  <a:srgbClr val="FC0462"/>
                </a:solidFill>
                <a:latin typeface="VNI-Avo" pitchFamily="2" charset="0"/>
              </a:rPr>
              <a:t>öông</a:t>
            </a:r>
            <a:endParaRPr lang="vi-VN" sz="3500" dirty="0">
              <a:solidFill>
                <a:srgbClr val="FC046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68152" y="5381500"/>
            <a:ext cx="1016625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err="1" smtClean="0">
                <a:solidFill>
                  <a:srgbClr val="FC0462"/>
                </a:solidFill>
                <a:latin typeface="VNI-Avo" pitchFamily="2" charset="0"/>
              </a:rPr>
              <a:t>öôn</a:t>
            </a:r>
            <a:endParaRPr lang="vi-VN" sz="3500" dirty="0">
              <a:solidFill>
                <a:srgbClr val="FC04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77937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5" grpId="0"/>
      <p:bldP spid="17" grpId="0"/>
      <p:bldP spid="14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5934"/>
            <a:ext cx="9143999" cy="1514168"/>
          </a:xfrm>
          <a:solidFill>
            <a:srgbClr val="0066FF"/>
          </a:solidFill>
        </p:spPr>
        <p:txBody>
          <a:bodyPr>
            <a:normAutofit/>
          </a:bodyPr>
          <a:lstStyle/>
          <a:p>
            <a:r>
              <a:rPr lang="en-US" sz="5000" b="1" dirty="0" smtClean="0">
                <a:solidFill>
                  <a:schemeClr val="bg1"/>
                </a:solidFill>
                <a:latin typeface="VNI-Avo" pitchFamily="2" charset="0"/>
              </a:rPr>
              <a:t>		</a:t>
            </a:r>
            <a:r>
              <a:rPr lang="en-US" sz="5000" b="1" dirty="0" err="1" smtClean="0">
                <a:solidFill>
                  <a:schemeClr val="bg1"/>
                </a:solidFill>
                <a:latin typeface="VNI-Avo" pitchFamily="2" charset="0"/>
              </a:rPr>
              <a:t>öôn</a:t>
            </a:r>
            <a:r>
              <a:rPr lang="en-US" sz="5000" b="1" dirty="0" smtClean="0">
                <a:solidFill>
                  <a:schemeClr val="bg1"/>
                </a:solidFill>
                <a:latin typeface="VNI-Avo" pitchFamily="2" charset="0"/>
              </a:rPr>
              <a:t>		</a:t>
            </a:r>
            <a:r>
              <a:rPr lang="en-US" sz="5000" b="1" dirty="0" err="1" smtClean="0">
                <a:solidFill>
                  <a:schemeClr val="bg1"/>
                </a:solidFill>
                <a:latin typeface="VNI-Avo" pitchFamily="2" charset="0"/>
              </a:rPr>
              <a:t>öông</a:t>
            </a:r>
            <a:endParaRPr lang="vi-VN" sz="50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 smtClean="0">
                <a:solidFill>
                  <a:srgbClr val="FF0000"/>
                </a:solidFill>
                <a:latin typeface="HP-087" pitchFamily="34" charset="0"/>
              </a:rPr>
              <a:t>TIẾT</a:t>
            </a:r>
            <a:r>
              <a:rPr lang="en-US" sz="13800" dirty="0" smtClean="0">
                <a:solidFill>
                  <a:srgbClr val="FF0000"/>
                </a:solidFill>
                <a:latin typeface="HP-087" pitchFamily="34" charset="0"/>
              </a:rPr>
              <a:t> 1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9621" y="774288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rgbClr val="0070C0"/>
                </a:solidFill>
                <a:latin typeface=".VnCooper" pitchFamily="34" charset="0"/>
              </a:rPr>
              <a:t>73</a:t>
            </a:r>
            <a:endParaRPr lang="vi-VN" sz="5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381617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2362199" y="780871"/>
            <a:ext cx="2362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öôn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 flipH="1">
            <a:off x="4648200" y="780871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öông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895600" y="2011740"/>
            <a:ext cx="3250275" cy="2008910"/>
            <a:chOff x="304800" y="1752600"/>
            <a:chExt cx="3250275" cy="2008910"/>
          </a:xfrm>
          <a:solidFill>
            <a:srgbClr val="CCECFF"/>
          </a:solidFill>
        </p:grpSpPr>
        <p:sp>
          <p:nvSpPr>
            <p:cNvPr id="25" name="Rectangle 24"/>
            <p:cNvSpPr/>
            <p:nvPr/>
          </p:nvSpPr>
          <p:spPr bwMode="auto">
            <a:xfrm>
              <a:off x="304800" y="1752600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1954874" y="1759526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04801" y="2770910"/>
              <a:ext cx="3250274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3550852" y="2095141"/>
            <a:ext cx="3353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l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4572000" y="2095143"/>
            <a:ext cx="1676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öôn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903121" y="3106248"/>
            <a:ext cx="1811879" cy="835813"/>
            <a:chOff x="3775418" y="3106248"/>
            <a:chExt cx="1811879" cy="835813"/>
          </a:xfrm>
        </p:grpSpPr>
        <p:sp>
          <p:nvSpPr>
            <p:cNvPr id="28" name="TextBox 27"/>
            <p:cNvSpPr txBox="1"/>
            <p:nvPr/>
          </p:nvSpPr>
          <p:spPr>
            <a:xfrm>
              <a:off x="3775418" y="3106248"/>
              <a:ext cx="1475084" cy="830997"/>
            </a:xfrm>
            <a:prstGeom prst="rect">
              <a:avLst/>
            </a:prstGeom>
            <a:solidFill>
              <a:srgbClr val="CCECFF"/>
            </a:solidFill>
          </p:spPr>
          <p:txBody>
            <a:bodyPr wrap="none" rtlCol="0">
              <a:spAutoFit/>
            </a:bodyPr>
            <a:lstStyle/>
            <a:p>
              <a:r>
                <a:rPr lang="en-US" sz="4800" b="1" dirty="0" err="1" smtClean="0">
                  <a:solidFill>
                    <a:srgbClr val="002060"/>
                  </a:solidFill>
                  <a:latin typeface="VNI-Avo" pitchFamily="2" charset="0"/>
                </a:rPr>
                <a:t>löôn</a:t>
              </a:r>
              <a:endParaRPr lang="en-US" sz="4800" b="1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flipH="1">
              <a:off x="3921456" y="3111064"/>
              <a:ext cx="16658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solidFill>
                    <a:srgbClr val="FF0000"/>
                  </a:solidFill>
                  <a:latin typeface="VNI-Avo" pitchFamily="2" charset="0"/>
                </a:rPr>
                <a:t>öôn</a:t>
              </a:r>
              <a:endParaRPr lang="en-US" sz="4800" b="1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6436204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-120869" y="27432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   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löôn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		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röôùn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		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söôøn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	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vöôïn</a:t>
            </a:r>
            <a:endParaRPr lang="en-US" sz="40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 flipH="1">
            <a:off x="-152400" y="345108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höôùng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	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phöôïng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	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söông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	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töôûng</a:t>
            </a:r>
            <a:endParaRPr lang="en-US" sz="4000" b="1" dirty="0">
              <a:solidFill>
                <a:srgbClr val="00206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37120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 flipH="1">
            <a:off x="2362199" y="780871"/>
            <a:ext cx="2362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öôn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flipH="1">
            <a:off x="4648200" y="780871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öông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895600" y="2011740"/>
            <a:ext cx="3250275" cy="2008910"/>
            <a:chOff x="304800" y="1752600"/>
            <a:chExt cx="3250275" cy="2008910"/>
          </a:xfrm>
          <a:solidFill>
            <a:srgbClr val="CCECFF"/>
          </a:solidFill>
        </p:grpSpPr>
        <p:sp>
          <p:nvSpPr>
            <p:cNvPr id="26" name="Rectangle 25"/>
            <p:cNvSpPr/>
            <p:nvPr/>
          </p:nvSpPr>
          <p:spPr bwMode="auto">
            <a:xfrm>
              <a:off x="304800" y="1752600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1954874" y="1759526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04801" y="2770910"/>
              <a:ext cx="3250274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3550852" y="2095141"/>
            <a:ext cx="3353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l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4572000" y="2095143"/>
            <a:ext cx="1676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öôn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3903121" y="3106248"/>
            <a:ext cx="1811879" cy="835813"/>
            <a:chOff x="3775418" y="3106248"/>
            <a:chExt cx="1811879" cy="835813"/>
          </a:xfrm>
        </p:grpSpPr>
        <p:sp>
          <p:nvSpPr>
            <p:cNvPr id="40" name="TextBox 39"/>
            <p:cNvSpPr txBox="1"/>
            <p:nvPr/>
          </p:nvSpPr>
          <p:spPr>
            <a:xfrm>
              <a:off x="3775418" y="3106248"/>
              <a:ext cx="1475084" cy="830997"/>
            </a:xfrm>
            <a:prstGeom prst="rect">
              <a:avLst/>
            </a:prstGeom>
            <a:solidFill>
              <a:srgbClr val="CCECFF"/>
            </a:solidFill>
          </p:spPr>
          <p:txBody>
            <a:bodyPr wrap="none" rtlCol="0">
              <a:spAutoFit/>
            </a:bodyPr>
            <a:lstStyle/>
            <a:p>
              <a:r>
                <a:rPr lang="en-US" sz="4800" b="1" dirty="0" err="1" smtClean="0">
                  <a:solidFill>
                    <a:srgbClr val="002060"/>
                  </a:solidFill>
                  <a:latin typeface="VNI-Avo" pitchFamily="2" charset="0"/>
                </a:rPr>
                <a:t>löôn</a:t>
              </a:r>
              <a:endParaRPr lang="en-US" sz="4800" b="1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 flipH="1">
              <a:off x="3921456" y="3111064"/>
              <a:ext cx="16658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solidFill>
                    <a:srgbClr val="FF0000"/>
                  </a:solidFill>
                  <a:latin typeface="VNI-Avo" pitchFamily="2" charset="0"/>
                </a:rPr>
                <a:t>öôn</a:t>
              </a:r>
              <a:endParaRPr lang="en-US" sz="4800" b="1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 flipH="1">
            <a:off x="-120869" y="414682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   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löôn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		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röôùn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		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söôøn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	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vöôïn</a:t>
            </a:r>
            <a:endParaRPr lang="en-US" sz="40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 flipH="1">
            <a:off x="-152400" y="48547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höôùng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	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phöôïng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	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söông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	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töôûng</a:t>
            </a:r>
            <a:endParaRPr lang="en-US" sz="4000" b="1" dirty="0">
              <a:solidFill>
                <a:srgbClr val="00206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163767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226208" y="2133600"/>
            <a:ext cx="6938310" cy="12322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thư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gi·n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nhÐ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! </a:t>
            </a:r>
            <a:endParaRPr lang="en-US" sz="5400" b="1" cap="none" spc="0" dirty="0">
              <a:ln w="11430"/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429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645">
        <p14:ripple/>
      </p:transition>
    </mc:Choice>
    <mc:Fallback xmlns="">
      <p:transition advTm="6645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2489" objId="4"/>
        <p14:triggerEvt type="onClick" time="2489" objId="4"/>
        <p14:pauseEvt time="19732" objId="4"/>
        <p14:triggerEvt type="onClick" time="24965" objId="4"/>
        <p14:resumeEvt time="27230" objId="4"/>
        <p14:pauseEvt time="35395" objId="4"/>
        <p14:stopEvt time="72962" objId="4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 bwMode="auto">
          <a:xfrm>
            <a:off x="609600" y="5029200"/>
            <a:ext cx="2362200" cy="6096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khu</a:t>
            </a:r>
            <a:r>
              <a:rPr lang="en-US" sz="2800" b="1" dirty="0" smtClean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vöôøn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3429000" y="5021317"/>
            <a:ext cx="2362200" cy="6096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haït</a:t>
            </a:r>
            <a:r>
              <a:rPr lang="en-US" sz="2800" b="1" dirty="0" smtClean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söông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6324600" y="4997669"/>
            <a:ext cx="2362200" cy="6096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>
                <a:solidFill>
                  <a:srgbClr val="006600"/>
                </a:solidFill>
                <a:latin typeface="VNI-Avo" pitchFamily="2" charset="0"/>
              </a:rPr>
              <a:t>c</a:t>
            </a:r>
            <a:r>
              <a:rPr lang="en-US" sz="2800" b="1" dirty="0" smtClean="0">
                <a:solidFill>
                  <a:srgbClr val="006600"/>
                </a:solidFill>
                <a:latin typeface="VNI-Avo" pitchFamily="2" charset="0"/>
              </a:rPr>
              <a:t>on 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ñöôøng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18841" y="152400"/>
            <a:ext cx="5142755" cy="86177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5000" b="1" dirty="0" err="1" smtClean="0">
                <a:solidFill>
                  <a:srgbClr val="008000"/>
                </a:solidFill>
                <a:latin typeface=".VnAvant" pitchFamily="34" charset="0"/>
              </a:rPr>
              <a:t>Nèi</a:t>
            </a:r>
            <a:r>
              <a:rPr lang="en-US" sz="50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5000" b="1" dirty="0" err="1" smtClean="0">
                <a:solidFill>
                  <a:srgbClr val="008000"/>
                </a:solidFill>
                <a:latin typeface=".VnAvant" pitchFamily="34" charset="0"/>
              </a:rPr>
              <a:t>ch</a:t>
            </a:r>
            <a:r>
              <a:rPr lang="en-US" sz="5000" b="1" dirty="0" smtClean="0">
                <a:solidFill>
                  <a:srgbClr val="008000"/>
                </a:solidFill>
                <a:latin typeface=".VnAvant" pitchFamily="34" charset="0"/>
              </a:rPr>
              <a:t>÷ </a:t>
            </a:r>
            <a:r>
              <a:rPr lang="en-US" sz="5000" b="1" dirty="0" err="1" smtClean="0">
                <a:solidFill>
                  <a:srgbClr val="008000"/>
                </a:solidFill>
                <a:latin typeface=".VnAvant" pitchFamily="34" charset="0"/>
              </a:rPr>
              <a:t>víi</a:t>
            </a:r>
            <a:r>
              <a:rPr lang="en-US" sz="50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5000" b="1" dirty="0" err="1" smtClean="0">
                <a:solidFill>
                  <a:srgbClr val="008000"/>
                </a:solidFill>
                <a:latin typeface=".VnAvant" pitchFamily="34" charset="0"/>
              </a:rPr>
              <a:t>h×nh</a:t>
            </a:r>
            <a:endParaRPr lang="vi-VN" sz="5000" b="1" dirty="0">
              <a:solidFill>
                <a:srgbClr val="008000"/>
              </a:solidFill>
            </a:endParaRPr>
          </a:p>
        </p:txBody>
      </p:sp>
      <p:cxnSp>
        <p:nvCxnSpPr>
          <p:cNvPr id="9" name="Straight Connector 8"/>
          <p:cNvCxnSpPr>
            <a:stCxn id="12" idx="0"/>
          </p:cNvCxnSpPr>
          <p:nvPr/>
        </p:nvCxnSpPr>
        <p:spPr bwMode="auto">
          <a:xfrm flipV="1">
            <a:off x="1790700" y="3542561"/>
            <a:ext cx="5832718" cy="148663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>
            <a:stCxn id="13" idx="0"/>
          </p:cNvCxnSpPr>
          <p:nvPr/>
        </p:nvCxnSpPr>
        <p:spPr bwMode="auto">
          <a:xfrm flipH="1" flipV="1">
            <a:off x="1680127" y="3542561"/>
            <a:ext cx="2929973" cy="147875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 flipH="1" flipV="1">
            <a:off x="4651618" y="3542561"/>
            <a:ext cx="2888456" cy="145510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99" y="1674540"/>
            <a:ext cx="2726301" cy="1901272"/>
          </a:xfrm>
          <a:prstGeom prst="roundRect">
            <a:avLst>
              <a:gd name="adj" fmla="val 16667"/>
            </a:avLst>
          </a:prstGeom>
          <a:ln>
            <a:solidFill>
              <a:srgbClr val="0000FF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674540"/>
            <a:ext cx="2682927" cy="1862334"/>
          </a:xfrm>
          <a:prstGeom prst="roundRect">
            <a:avLst>
              <a:gd name="adj" fmla="val 16667"/>
            </a:avLst>
          </a:prstGeom>
          <a:ln>
            <a:solidFill>
              <a:srgbClr val="0000FF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873" y="1674540"/>
            <a:ext cx="2682927" cy="1868022"/>
          </a:xfrm>
          <a:prstGeom prst="roundRect">
            <a:avLst>
              <a:gd name="adj" fmla="val 16667"/>
            </a:avLst>
          </a:prstGeom>
          <a:ln>
            <a:solidFill>
              <a:srgbClr val="0000FF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2682632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 flipH="1">
            <a:off x="2362199" y="780871"/>
            <a:ext cx="2362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öôn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flipH="1">
            <a:off x="4648200" y="780871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öông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895600" y="2011740"/>
            <a:ext cx="3250275" cy="2008910"/>
            <a:chOff x="304800" y="1752600"/>
            <a:chExt cx="3250275" cy="2008910"/>
          </a:xfrm>
          <a:solidFill>
            <a:srgbClr val="CCECFF"/>
          </a:solidFill>
        </p:grpSpPr>
        <p:sp>
          <p:nvSpPr>
            <p:cNvPr id="26" name="Rectangle 25"/>
            <p:cNvSpPr/>
            <p:nvPr/>
          </p:nvSpPr>
          <p:spPr bwMode="auto">
            <a:xfrm>
              <a:off x="304800" y="1752600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1954874" y="1759526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04801" y="2770910"/>
              <a:ext cx="3250274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3550852" y="2095141"/>
            <a:ext cx="3353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l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4572000" y="2095143"/>
            <a:ext cx="1676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öôn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3903121" y="3106248"/>
            <a:ext cx="1811879" cy="835813"/>
            <a:chOff x="3775418" y="3106248"/>
            <a:chExt cx="1811879" cy="835813"/>
          </a:xfrm>
        </p:grpSpPr>
        <p:sp>
          <p:nvSpPr>
            <p:cNvPr id="40" name="TextBox 39"/>
            <p:cNvSpPr txBox="1"/>
            <p:nvPr/>
          </p:nvSpPr>
          <p:spPr>
            <a:xfrm>
              <a:off x="3775418" y="3106248"/>
              <a:ext cx="1475084" cy="830997"/>
            </a:xfrm>
            <a:prstGeom prst="rect">
              <a:avLst/>
            </a:prstGeom>
            <a:solidFill>
              <a:srgbClr val="CCECFF"/>
            </a:solidFill>
          </p:spPr>
          <p:txBody>
            <a:bodyPr wrap="none" rtlCol="0">
              <a:spAutoFit/>
            </a:bodyPr>
            <a:lstStyle/>
            <a:p>
              <a:r>
                <a:rPr lang="en-US" sz="4800" b="1" dirty="0" err="1" smtClean="0">
                  <a:solidFill>
                    <a:srgbClr val="002060"/>
                  </a:solidFill>
                  <a:latin typeface="VNI-Avo" pitchFamily="2" charset="0"/>
                </a:rPr>
                <a:t>löôn</a:t>
              </a:r>
              <a:endParaRPr lang="en-US" sz="4800" b="1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 flipH="1">
              <a:off x="3921456" y="3111064"/>
              <a:ext cx="16658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solidFill>
                    <a:srgbClr val="FF0000"/>
                  </a:solidFill>
                  <a:latin typeface="VNI-Avo" pitchFamily="2" charset="0"/>
                </a:rPr>
                <a:t>öôn</a:t>
              </a:r>
              <a:endParaRPr lang="en-US" sz="4800" b="1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 flipH="1">
            <a:off x="-120869" y="414682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   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löôn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		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röôùn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		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söôøn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	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vöôïn</a:t>
            </a:r>
            <a:endParaRPr lang="en-US" sz="40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 flipH="1">
            <a:off x="-152400" y="48547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höôùng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	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phöôïng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	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söông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	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töôûng</a:t>
            </a:r>
            <a:endParaRPr lang="en-US" sz="40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flipH="1">
            <a:off x="0" y="5648236"/>
            <a:ext cx="9144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 err="1" smtClean="0">
                <a:solidFill>
                  <a:srgbClr val="008000"/>
                </a:solidFill>
                <a:latin typeface="VNI-Avo" pitchFamily="2" charset="0"/>
              </a:rPr>
              <a:t>khu</a:t>
            </a:r>
            <a:r>
              <a:rPr lang="en-US" sz="3300" b="1" dirty="0" smtClean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3300" b="1" dirty="0" err="1" smtClean="0">
                <a:solidFill>
                  <a:srgbClr val="008000"/>
                </a:solidFill>
                <a:latin typeface="VNI-Avo" pitchFamily="2" charset="0"/>
              </a:rPr>
              <a:t>vöôøn</a:t>
            </a:r>
            <a:r>
              <a:rPr lang="en-US" sz="3300" b="1" dirty="0" smtClean="0">
                <a:solidFill>
                  <a:srgbClr val="008000"/>
                </a:solidFill>
                <a:latin typeface="VNI-Avo" pitchFamily="2" charset="0"/>
              </a:rPr>
              <a:t>	</a:t>
            </a:r>
            <a:r>
              <a:rPr lang="en-US" sz="3300" b="1" dirty="0" err="1" smtClean="0">
                <a:solidFill>
                  <a:srgbClr val="008000"/>
                </a:solidFill>
                <a:latin typeface="VNI-Avo" pitchFamily="2" charset="0"/>
              </a:rPr>
              <a:t>haït</a:t>
            </a:r>
            <a:r>
              <a:rPr lang="en-US" sz="3300" b="1" dirty="0" smtClean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3300" b="1" dirty="0" err="1" smtClean="0">
                <a:solidFill>
                  <a:srgbClr val="008000"/>
                </a:solidFill>
                <a:latin typeface="VNI-Avo" pitchFamily="2" charset="0"/>
              </a:rPr>
              <a:t>söông</a:t>
            </a:r>
            <a:r>
              <a:rPr lang="en-US" sz="3300" b="1" dirty="0" smtClean="0">
                <a:solidFill>
                  <a:srgbClr val="008000"/>
                </a:solidFill>
                <a:latin typeface="VNI-Avo" pitchFamily="2" charset="0"/>
              </a:rPr>
              <a:t>	con </a:t>
            </a:r>
            <a:r>
              <a:rPr lang="en-US" sz="3300" b="1" dirty="0" err="1" smtClean="0">
                <a:solidFill>
                  <a:srgbClr val="008000"/>
                </a:solidFill>
                <a:latin typeface="VNI-Avo" pitchFamily="2" charset="0"/>
              </a:rPr>
              <a:t>ñöôøng</a:t>
            </a:r>
            <a:endParaRPr lang="en-US" sz="3300" b="1" dirty="0">
              <a:solidFill>
                <a:srgbClr val="008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0274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66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0006&quot;&gt;&lt;property id=&quot;20148&quot; value=&quot;5&quot;/&gt;&lt;property id=&quot;20300&quot; value=&quot;Slide 4&quot;/&gt;&lt;property id=&quot;20307&quot; value=&quot;314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71&quot;/&gt;&lt;/object&gt;&lt;object type=&quot;3&quot; unique_id=&quot;10009&quot;&gt;&lt;property id=&quot;20148&quot; value=&quot;5&quot;/&gt;&lt;property id=&quot;20300&quot; value=&quot;Slide 7&quot;/&gt;&lt;property id=&quot;20307&quot; value=&quot;275&quot;/&gt;&lt;/object&gt;&lt;object type=&quot;3&quot; unique_id=&quot;10010&quot;&gt;&lt;property id=&quot;20148&quot; value=&quot;5&quot;/&gt;&lt;property id=&quot;20300&quot; value=&quot;Slide 8&quot;/&gt;&lt;property id=&quot;20307&quot; value=&quot;304&quot;/&gt;&lt;/object&gt;&lt;object type=&quot;3&quot; unique_id=&quot;10011&quot;&gt;&lt;property id=&quot;20148&quot; value=&quot;5&quot;/&gt;&lt;property id=&quot;20300&quot; value=&quot;Slide 9&quot;/&gt;&lt;property id=&quot;20307&quot; value=&quot;288&quot;/&gt;&lt;/object&gt;&lt;object type=&quot;3&quot; unique_id=&quot;10012&quot;&gt;&lt;property id=&quot;20148&quot; value=&quot;5&quot;/&gt;&lt;property id=&quot;20300&quot; value=&quot;Slide 10&quot;/&gt;&lt;property id=&quot;20307&quot; value=&quot;328&quot;/&gt;&lt;/object&gt;&lt;object type=&quot;3&quot; unique_id=&quot;10013&quot;&gt;&lt;property id=&quot;20148&quot; value=&quot;5&quot;/&gt;&lt;property id=&quot;20300&quot; value=&quot;Slide 11&quot;/&gt;&lt;property id=&quot;20307&quot; value=&quot;329&quot;/&gt;&lt;/object&gt;&lt;object type=&quot;3&quot; unique_id=&quot;10014&quot;&gt;&lt;property id=&quot;20148&quot; value=&quot;5&quot;/&gt;&lt;property id=&quot;20300&quot; value=&quot;Slide 12&quot;/&gt;&lt;property id=&quot;20307&quot; value=&quot;330&quot;/&gt;&lt;/object&gt;&lt;object type=&quot;3&quot; unique_id=&quot;10015&quot;&gt;&lt;property id=&quot;20148&quot; value=&quot;5&quot;/&gt;&lt;property id=&quot;20300&quot; value=&quot;Slide 13&quot;/&gt;&lt;property id=&quot;20307&quot; value=&quot;331&quot;/&gt;&lt;/object&gt;&lt;object type=&quot;3&quot; unique_id=&quot;10016&quot;&gt;&lt;property id=&quot;20148&quot; value=&quot;5&quot;/&gt;&lt;property id=&quot;20300&quot; value=&quot;Slide 14&quot;/&gt;&lt;property id=&quot;20307&quot; value=&quot;305&quot;/&gt;&lt;/object&gt;&lt;object type=&quot;3&quot; unique_id=&quot;10017&quot;&gt;&lt;property id=&quot;20148&quot; value=&quot;5&quot;/&gt;&lt;property id=&quot;20300&quot; value=&quot;Slide 15&quot;/&gt;&lt;property id=&quot;20307&quot; value=&quot;332&quot;/&gt;&lt;/object&gt;&lt;object type=&quot;3&quot; unique_id=&quot;10018&quot;&gt;&lt;property id=&quot;20148&quot; value=&quot;5&quot;/&gt;&lt;property id=&quot;20300&quot; value=&quot;Slide 16&quot;/&gt;&lt;property id=&quot;20307&quot; value=&quot;308&quot;/&gt;&lt;/object&gt;&lt;object type=&quot;3&quot; unique_id=&quot;10019&quot;&gt;&lt;property id=&quot;20148&quot; value=&quot;5&quot;/&gt;&lt;property id=&quot;20300&quot; value=&quot;Slide 17&quot;/&gt;&lt;property id=&quot;20307&quot; value=&quot;311&quot;/&gt;&lt;/object&gt;&lt;object type=&quot;3&quot; unique_id=&quot;10020&quot;&gt;&lt;property id=&quot;20148&quot; value=&quot;5&quot;/&gt;&lt;property id=&quot;20300&quot; value=&quot;Slide 18&quot;/&gt;&lt;property id=&quot;20307&quot; value=&quot;327&quot;/&gt;&lt;/object&gt;&lt;object type=&quot;3&quot; unique_id=&quot;10021&quot;&gt;&lt;property id=&quot;20148&quot; value=&quot;5&quot;/&gt;&lt;property id=&quot;20300&quot; value=&quot;Slide 19&quot;/&gt;&lt;property id=&quot;20307&quot; value=&quot;307&quot;/&gt;&lt;/object&gt;&lt;object type=&quot;3&quot; unique_id=&quot;10022&quot;&gt;&lt;property id=&quot;20148&quot; value=&quot;5&quot;/&gt;&lt;property id=&quot;20300&quot; value=&quot;Slide 20&quot;/&gt;&lt;property id=&quot;20307&quot; value=&quot;310&quot;/&gt;&lt;/object&gt;&lt;object type=&quot;3&quot; unique_id=&quot;10023&quot;&gt;&lt;property id=&quot;20148&quot; value=&quot;5&quot;/&gt;&lt;property id=&quot;20300&quot; value=&quot;Slide 21&quot;/&gt;&lt;property id=&quot;20307&quot; value=&quot;333&quot;/&gt;&lt;/object&gt;&lt;object type=&quot;3&quot; unique_id=&quot;10024&quot;&gt;&lt;property id=&quot;20148&quot; value=&quot;5&quot;/&gt;&lt;property id=&quot;20300&quot; value=&quot;Slide 22&quot;/&gt;&lt;property id=&quot;20307&quot; value=&quot;326&quot;/&gt;&lt;/object&gt;&lt;object type=&quot;3&quot; unique_id=&quot;10025&quot;&gt;&lt;property id=&quot;20148&quot; value=&quot;5&quot;/&gt;&lt;property id=&quot;20300&quot; value=&quot;Slide 31&quot;/&gt;&lt;property id=&quot;20307&quot; value=&quot;313&quot;/&gt;&lt;/object&gt;&lt;object type=&quot;3&quot; unique_id=&quot;10335&quot;&gt;&lt;property id=&quot;20148&quot; value=&quot;5&quot;/&gt;&lt;property id=&quot;20300&quot; value=&quot;Slide 23&quot;/&gt;&lt;property id=&quot;20307&quot; value=&quot;334&quot;/&gt;&lt;/object&gt;&lt;object type=&quot;3&quot; unique_id=&quot;10337&quot;&gt;&lt;property id=&quot;20148&quot; value=&quot;5&quot;/&gt;&lt;property id=&quot;20300&quot; value=&quot;Slide 25&quot;/&gt;&lt;property id=&quot;20307&quot; value=&quot;336&quot;/&gt;&lt;/object&gt;&lt;object type=&quot;3&quot; unique_id=&quot;10338&quot;&gt;&lt;property id=&quot;20148&quot; value=&quot;5&quot;/&gt;&lt;property id=&quot;20300&quot; value=&quot;Slide 26&quot;/&gt;&lt;property id=&quot;20307&quot; value=&quot;337&quot;/&gt;&lt;/object&gt;&lt;object type=&quot;3&quot; unique_id=&quot;10339&quot;&gt;&lt;property id=&quot;20148&quot; value=&quot;5&quot;/&gt;&lt;property id=&quot;20300&quot; value=&quot;Slide 27&quot;/&gt;&lt;property id=&quot;20307&quot; value=&quot;338&quot;/&gt;&lt;/object&gt;&lt;object type=&quot;3&quot; unique_id=&quot;10340&quot;&gt;&lt;property id=&quot;20148&quot; value=&quot;5&quot;/&gt;&lt;property id=&quot;20300&quot; value=&quot;Slide 28&quot;/&gt;&lt;property id=&quot;20307&quot; value=&quot;339&quot;/&gt;&lt;/object&gt;&lt;object type=&quot;3&quot; unique_id=&quot;10341&quot;&gt;&lt;property id=&quot;20148&quot; value=&quot;5&quot;/&gt;&lt;property id=&quot;20300&quot; value=&quot;Slide 29&quot;/&gt;&lt;property id=&quot;20307&quot; value=&quot;340&quot;/&gt;&lt;/object&gt;&lt;object type=&quot;3&quot; unique_id=&quot;10342&quot;&gt;&lt;property id=&quot;20148&quot; value=&quot;5&quot;/&gt;&lt;property id=&quot;20300&quot; value=&quot;Slide 30&quot;/&gt;&lt;property id=&quot;20307&quot; value=&quot;341&quot;/&gt;&lt;/object&gt;&lt;object type=&quot;3&quot; unique_id=&quot;10475&quot;&gt;&lt;property id=&quot;20148&quot; value=&quot;5&quot;/&gt;&lt;property id=&quot;20300&quot; value=&quot;Slide 24&quot;/&gt;&lt;property id=&quot;20307&quot; value=&quot;342&quot;/&gt;&lt;/object&gt;&lt;/object&gt;&lt;object type=&quot;8&quot; unique_id=&quot;10050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6.6|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4681</TotalTime>
  <Words>216</Words>
  <Application>Microsoft Office PowerPoint</Application>
  <PresentationFormat>On-screen Show (4:3)</PresentationFormat>
  <Paragraphs>86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Arial</vt:lpstr>
      <vt:lpstr>HP-087</vt:lpstr>
      <vt:lpstr>Calibri</vt:lpstr>
      <vt:lpstr>.VnCooper</vt:lpstr>
      <vt:lpstr>VNI-Avo</vt:lpstr>
      <vt:lpstr>Arial Rounded MT Bold</vt:lpstr>
      <vt:lpstr>HP001</vt:lpstr>
      <vt:lpstr>Times New Roman</vt:lpstr>
      <vt:lpstr>HP001 5H</vt:lpstr>
      <vt:lpstr>.VnAvant</vt:lpstr>
      <vt:lpstr>HP001 4 hàng</vt:lpstr>
      <vt:lpstr>Comic Sans MS</vt:lpstr>
      <vt:lpstr>Office Theme</vt:lpstr>
      <vt:lpstr>1_Default Design</vt:lpstr>
      <vt:lpstr>PowerPoint Presentation</vt:lpstr>
      <vt:lpstr>PowerPoint Presentation</vt:lpstr>
      <vt:lpstr>  öôn  öông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öôn  öông</vt:lpstr>
      <vt:lpstr>PowerPoint Presentation</vt:lpstr>
      <vt:lpstr>PowerPoint Presentation</vt:lpstr>
      <vt:lpstr>PowerPoint Presentation</vt:lpstr>
      <vt:lpstr>PowerPoint Presentation</vt:lpstr>
      <vt:lpstr>Buoåi saùng cuûa em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Trang</dc:creator>
  <cp:lastModifiedBy>Windows User</cp:lastModifiedBy>
  <cp:revision>311</cp:revision>
  <dcterms:created xsi:type="dcterms:W3CDTF">2006-08-16T00:00:00Z</dcterms:created>
  <dcterms:modified xsi:type="dcterms:W3CDTF">2020-08-24T17:36:05Z</dcterms:modified>
</cp:coreProperties>
</file>